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61" r:id="rId3"/>
    <p:sldId id="259" r:id="rId4"/>
    <p:sldId id="260" r:id="rId5"/>
    <p:sldId id="257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06EA6-F41B-40C3-9C88-59FF66A117CC}" v="35" dt="2021-03-07T20:06:52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.salova@outlook.cz" userId="ab1027dd1cd422d4" providerId="LiveId" clId="{8F906EA6-F41B-40C3-9C88-59FF66A117CC}"/>
    <pc:docChg chg="undo custSel addSld delSld modSld sldOrd">
      <pc:chgData name="Andrea.salova@outlook.cz" userId="ab1027dd1cd422d4" providerId="LiveId" clId="{8F906EA6-F41B-40C3-9C88-59FF66A117CC}" dt="2021-03-07T20:09:30.555" v="1062" actId="20577"/>
      <pc:docMkLst>
        <pc:docMk/>
      </pc:docMkLst>
      <pc:sldChg chg="addSp delSp modSp new mod">
        <pc:chgData name="Andrea.salova@outlook.cz" userId="ab1027dd1cd422d4" providerId="LiveId" clId="{8F906EA6-F41B-40C3-9C88-59FF66A117CC}" dt="2021-03-07T17:44:58.166" v="59" actId="207"/>
        <pc:sldMkLst>
          <pc:docMk/>
          <pc:sldMk cId="1769827112" sldId="256"/>
        </pc:sldMkLst>
        <pc:spChg chg="mod">
          <ac:chgData name="Andrea.salova@outlook.cz" userId="ab1027dd1cd422d4" providerId="LiveId" clId="{8F906EA6-F41B-40C3-9C88-59FF66A117CC}" dt="2021-03-07T17:44:58.166" v="59" actId="207"/>
          <ac:spMkLst>
            <pc:docMk/>
            <pc:sldMk cId="1769827112" sldId="256"/>
            <ac:spMk id="2" creationId="{6F249F0E-7665-4CA0-B4B8-4F04DB941149}"/>
          </ac:spMkLst>
        </pc:spChg>
        <pc:spChg chg="mod">
          <ac:chgData name="Andrea.salova@outlook.cz" userId="ab1027dd1cd422d4" providerId="LiveId" clId="{8F906EA6-F41B-40C3-9C88-59FF66A117CC}" dt="2021-03-07T17:44:48.264" v="58" actId="207"/>
          <ac:spMkLst>
            <pc:docMk/>
            <pc:sldMk cId="1769827112" sldId="256"/>
            <ac:spMk id="3" creationId="{392B83EF-F1F5-4E77-AD58-C70D7736D355}"/>
          </ac:spMkLst>
        </pc:spChg>
        <pc:spChg chg="add del mod">
          <ac:chgData name="Andrea.salova@outlook.cz" userId="ab1027dd1cd422d4" providerId="LiveId" clId="{8F906EA6-F41B-40C3-9C88-59FF66A117CC}" dt="2021-03-07T17:42:34.034" v="7" actId="478"/>
          <ac:spMkLst>
            <pc:docMk/>
            <pc:sldMk cId="1769827112" sldId="256"/>
            <ac:spMk id="4" creationId="{23C2B1EA-1603-478E-80E2-3625AB3E84EF}"/>
          </ac:spMkLst>
        </pc:spChg>
        <pc:spChg chg="add mod">
          <ac:chgData name="Andrea.salova@outlook.cz" userId="ab1027dd1cd422d4" providerId="LiveId" clId="{8F906EA6-F41B-40C3-9C88-59FF66A117CC}" dt="2021-03-07T17:42:25.646" v="4" actId="6549"/>
          <ac:spMkLst>
            <pc:docMk/>
            <pc:sldMk cId="1769827112" sldId="256"/>
            <ac:spMk id="5" creationId="{FBDD95EA-0DE0-4B1F-B2C0-C6C3D33B4A71}"/>
          </ac:spMkLst>
        </pc:spChg>
        <pc:picChg chg="add del">
          <ac:chgData name="Andrea.salova@outlook.cz" userId="ab1027dd1cd422d4" providerId="LiveId" clId="{8F906EA6-F41B-40C3-9C88-59FF66A117CC}" dt="2021-03-07T17:42:39.200" v="9" actId="478"/>
          <ac:picMkLst>
            <pc:docMk/>
            <pc:sldMk cId="1769827112" sldId="256"/>
            <ac:picMk id="1026" creationId="{EA2A2C90-ADC0-421B-B4BE-AE96E1E3CA79}"/>
          </ac:picMkLst>
        </pc:picChg>
        <pc:picChg chg="add del mod">
          <ac:chgData name="Andrea.salova@outlook.cz" userId="ab1027dd1cd422d4" providerId="LiveId" clId="{8F906EA6-F41B-40C3-9C88-59FF66A117CC}" dt="2021-03-07T17:42:37.276" v="8" actId="478"/>
          <ac:picMkLst>
            <pc:docMk/>
            <pc:sldMk cId="1769827112" sldId="256"/>
            <ac:picMk id="1028" creationId="{6AD9B6CD-3FB4-41C1-AE93-AD3131E9DA18}"/>
          </ac:picMkLst>
        </pc:picChg>
      </pc:sldChg>
      <pc:sldChg chg="addSp delSp modSp new mod ord">
        <pc:chgData name="Andrea.salova@outlook.cz" userId="ab1027dd1cd422d4" providerId="LiveId" clId="{8F906EA6-F41B-40C3-9C88-59FF66A117CC}" dt="2021-03-07T20:07:06.376" v="1056" actId="1076"/>
        <pc:sldMkLst>
          <pc:docMk/>
          <pc:sldMk cId="522638185" sldId="257"/>
        </pc:sldMkLst>
        <pc:spChg chg="mod">
          <ac:chgData name="Andrea.salova@outlook.cz" userId="ab1027dd1cd422d4" providerId="LiveId" clId="{8F906EA6-F41B-40C3-9C88-59FF66A117CC}" dt="2021-03-07T19:04:21.892" v="508" actId="20577"/>
          <ac:spMkLst>
            <pc:docMk/>
            <pc:sldMk cId="522638185" sldId="257"/>
            <ac:spMk id="2" creationId="{040AC480-33A0-44D5-9F10-280527F4AA5F}"/>
          </ac:spMkLst>
        </pc:spChg>
        <pc:spChg chg="del mod">
          <ac:chgData name="Andrea.salova@outlook.cz" userId="ab1027dd1cd422d4" providerId="LiveId" clId="{8F906EA6-F41B-40C3-9C88-59FF66A117CC}" dt="2021-03-07T19:05:14.714" v="509" actId="931"/>
          <ac:spMkLst>
            <pc:docMk/>
            <pc:sldMk cId="522638185" sldId="257"/>
            <ac:spMk id="3" creationId="{BE2FD582-ED84-44B9-879B-C978A5CA59F9}"/>
          </ac:spMkLst>
        </pc:spChg>
        <pc:spChg chg="add del mod">
          <ac:chgData name="Andrea.salova@outlook.cz" userId="ab1027dd1cd422d4" providerId="LiveId" clId="{8F906EA6-F41B-40C3-9C88-59FF66A117CC}" dt="2021-03-07T19:29:03.541" v="1048" actId="931"/>
          <ac:spMkLst>
            <pc:docMk/>
            <pc:sldMk cId="522638185" sldId="257"/>
            <ac:spMk id="16" creationId="{02DD7010-5777-4D9C-908E-D529AE8FF578}"/>
          </ac:spMkLst>
        </pc:spChg>
        <pc:picChg chg="add del">
          <ac:chgData name="Andrea.salova@outlook.cz" userId="ab1027dd1cd422d4" providerId="LiveId" clId="{8F906EA6-F41B-40C3-9C88-59FF66A117CC}" dt="2021-03-07T18:43:57.037" v="182" actId="478"/>
          <ac:picMkLst>
            <pc:docMk/>
            <pc:sldMk cId="522638185" sldId="257"/>
            <ac:picMk id="4" creationId="{F4916C19-9A73-469A-83C9-69642F02F249}"/>
          </ac:picMkLst>
        </pc:picChg>
        <pc:picChg chg="add del mod">
          <ac:chgData name="Andrea.salova@outlook.cz" userId="ab1027dd1cd422d4" providerId="LiveId" clId="{8F906EA6-F41B-40C3-9C88-59FF66A117CC}" dt="2021-03-07T19:27:56.727" v="1042" actId="478"/>
          <ac:picMkLst>
            <pc:docMk/>
            <pc:sldMk cId="522638185" sldId="257"/>
            <ac:picMk id="6" creationId="{8B4ED67A-2991-4AD3-A0E1-5F9C3ADFC685}"/>
          </ac:picMkLst>
        </pc:picChg>
        <pc:picChg chg="add del mod">
          <ac:chgData name="Andrea.salova@outlook.cz" userId="ab1027dd1cd422d4" providerId="LiveId" clId="{8F906EA6-F41B-40C3-9C88-59FF66A117CC}" dt="2021-03-07T19:10:43.115" v="551" actId="478"/>
          <ac:picMkLst>
            <pc:docMk/>
            <pc:sldMk cId="522638185" sldId="257"/>
            <ac:picMk id="8" creationId="{D3487134-CCAB-4440-84E0-771AEE006F54}"/>
          </ac:picMkLst>
        </pc:picChg>
        <pc:picChg chg="add del mod">
          <ac:chgData name="Andrea.salova@outlook.cz" userId="ab1027dd1cd422d4" providerId="LiveId" clId="{8F906EA6-F41B-40C3-9C88-59FF66A117CC}" dt="2021-03-07T19:28:00.870" v="1043" actId="478"/>
          <ac:picMkLst>
            <pc:docMk/>
            <pc:sldMk cId="522638185" sldId="257"/>
            <ac:picMk id="10" creationId="{F5EA9AD4-8A07-4EF6-B86B-A8804C03A9BF}"/>
          </ac:picMkLst>
        </pc:picChg>
        <pc:picChg chg="add del mod">
          <ac:chgData name="Andrea.salova@outlook.cz" userId="ab1027dd1cd422d4" providerId="LiveId" clId="{8F906EA6-F41B-40C3-9C88-59FF66A117CC}" dt="2021-03-07T19:09:53.156" v="539" actId="478"/>
          <ac:picMkLst>
            <pc:docMk/>
            <pc:sldMk cId="522638185" sldId="257"/>
            <ac:picMk id="12" creationId="{46DBAC87-7CF8-4BC3-8CB3-1FDFEEF702C5}"/>
          </ac:picMkLst>
        </pc:picChg>
        <pc:picChg chg="add del mod">
          <ac:chgData name="Andrea.salova@outlook.cz" userId="ab1027dd1cd422d4" providerId="LiveId" clId="{8F906EA6-F41B-40C3-9C88-59FF66A117CC}" dt="2021-03-07T19:28:02.813" v="1044" actId="478"/>
          <ac:picMkLst>
            <pc:docMk/>
            <pc:sldMk cId="522638185" sldId="257"/>
            <ac:picMk id="14" creationId="{29F409CA-4F3D-4557-A478-DC2245E9373C}"/>
          </ac:picMkLst>
        </pc:picChg>
        <pc:picChg chg="add mod">
          <ac:chgData name="Andrea.salova@outlook.cz" userId="ab1027dd1cd422d4" providerId="LiveId" clId="{8F906EA6-F41B-40C3-9C88-59FF66A117CC}" dt="2021-03-07T19:29:09.472" v="1050" actId="14100"/>
          <ac:picMkLst>
            <pc:docMk/>
            <pc:sldMk cId="522638185" sldId="257"/>
            <ac:picMk id="18" creationId="{7D0C6197-828E-41C1-BFDE-38FD5B9F23EB}"/>
          </ac:picMkLst>
        </pc:picChg>
        <pc:picChg chg="add mod">
          <ac:chgData name="Andrea.salova@outlook.cz" userId="ab1027dd1cd422d4" providerId="LiveId" clId="{8F906EA6-F41B-40C3-9C88-59FF66A117CC}" dt="2021-03-07T20:07:06.376" v="1056" actId="1076"/>
          <ac:picMkLst>
            <pc:docMk/>
            <pc:sldMk cId="522638185" sldId="257"/>
            <ac:picMk id="20" creationId="{553BC3C1-758E-48D9-A118-0147BEB5A19E}"/>
          </ac:picMkLst>
        </pc:picChg>
      </pc:sldChg>
      <pc:sldChg chg="new del">
        <pc:chgData name="Andrea.salova@outlook.cz" userId="ab1027dd1cd422d4" providerId="LiveId" clId="{8F906EA6-F41B-40C3-9C88-59FF66A117CC}" dt="2021-03-07T18:11:08.716" v="77" actId="47"/>
        <pc:sldMkLst>
          <pc:docMk/>
          <pc:sldMk cId="1708186020" sldId="258"/>
        </pc:sldMkLst>
      </pc:sldChg>
      <pc:sldChg chg="addSp delSp modSp add mod modClrScheme chgLayout">
        <pc:chgData name="Andrea.salova@outlook.cz" userId="ab1027dd1cd422d4" providerId="LiveId" clId="{8F906EA6-F41B-40C3-9C88-59FF66A117CC}" dt="2021-03-07T19:04:03.258" v="506" actId="20577"/>
        <pc:sldMkLst>
          <pc:docMk/>
          <pc:sldMk cId="3207540915" sldId="259"/>
        </pc:sldMkLst>
        <pc:spChg chg="mod ord">
          <ac:chgData name="Andrea.salova@outlook.cz" userId="ab1027dd1cd422d4" providerId="LiveId" clId="{8F906EA6-F41B-40C3-9C88-59FF66A117CC}" dt="2021-03-07T18:51:56.475" v="354" actId="700"/>
          <ac:spMkLst>
            <pc:docMk/>
            <pc:sldMk cId="3207540915" sldId="259"/>
            <ac:spMk id="2" creationId="{040AC480-33A0-44D5-9F10-280527F4AA5F}"/>
          </ac:spMkLst>
        </pc:spChg>
        <pc:spChg chg="mod ord">
          <ac:chgData name="Andrea.salova@outlook.cz" userId="ab1027dd1cd422d4" providerId="LiveId" clId="{8F906EA6-F41B-40C3-9C88-59FF66A117CC}" dt="2021-03-07T19:04:03.258" v="506" actId="20577"/>
          <ac:spMkLst>
            <pc:docMk/>
            <pc:sldMk cId="3207540915" sldId="259"/>
            <ac:spMk id="3" creationId="{BE2FD582-ED84-44B9-879B-C978A5CA59F9}"/>
          </ac:spMkLst>
        </pc:spChg>
        <pc:spChg chg="add del mod ord">
          <ac:chgData name="Andrea.salova@outlook.cz" userId="ab1027dd1cd422d4" providerId="LiveId" clId="{8F906EA6-F41B-40C3-9C88-59FF66A117CC}" dt="2021-03-07T18:51:56.475" v="354" actId="700"/>
          <ac:spMkLst>
            <pc:docMk/>
            <pc:sldMk cId="3207540915" sldId="259"/>
            <ac:spMk id="4" creationId="{97B65505-A262-4820-AFB3-882011760CAD}"/>
          </ac:spMkLst>
        </pc:spChg>
        <pc:spChg chg="add del mod ord">
          <ac:chgData name="Andrea.salova@outlook.cz" userId="ab1027dd1cd422d4" providerId="LiveId" clId="{8F906EA6-F41B-40C3-9C88-59FF66A117CC}" dt="2021-03-07T18:51:56.475" v="354" actId="700"/>
          <ac:spMkLst>
            <pc:docMk/>
            <pc:sldMk cId="3207540915" sldId="259"/>
            <ac:spMk id="5" creationId="{5814F6F0-83E9-44BB-BC98-7653A88B1E7E}"/>
          </ac:spMkLst>
        </pc:spChg>
        <pc:spChg chg="add del mod ord">
          <ac:chgData name="Andrea.salova@outlook.cz" userId="ab1027dd1cd422d4" providerId="LiveId" clId="{8F906EA6-F41B-40C3-9C88-59FF66A117CC}" dt="2021-03-07T18:51:56.475" v="354" actId="700"/>
          <ac:spMkLst>
            <pc:docMk/>
            <pc:sldMk cId="3207540915" sldId="259"/>
            <ac:spMk id="6" creationId="{EE8EC3A9-EA6F-4EF2-8FC9-2BC7C1E5C4D5}"/>
          </ac:spMkLst>
        </pc:spChg>
        <pc:picChg chg="add del mod">
          <ac:chgData name="Andrea.salova@outlook.cz" userId="ab1027dd1cd422d4" providerId="LiveId" clId="{8F906EA6-F41B-40C3-9C88-59FF66A117CC}" dt="2021-03-07T18:54:01.489" v="385" actId="931"/>
          <ac:picMkLst>
            <pc:docMk/>
            <pc:sldMk cId="3207540915" sldId="259"/>
            <ac:picMk id="8" creationId="{495A4E64-3476-45D1-9770-7D984FA7B513}"/>
          </ac:picMkLst>
        </pc:picChg>
        <pc:picChg chg="add mod">
          <ac:chgData name="Andrea.salova@outlook.cz" userId="ab1027dd1cd422d4" providerId="LiveId" clId="{8F906EA6-F41B-40C3-9C88-59FF66A117CC}" dt="2021-03-07T18:56:52.461" v="411" actId="1076"/>
          <ac:picMkLst>
            <pc:docMk/>
            <pc:sldMk cId="3207540915" sldId="259"/>
            <ac:picMk id="9" creationId="{FA465245-8E5A-495E-B5F6-DFB42A888E65}"/>
          </ac:picMkLst>
        </pc:picChg>
        <pc:picChg chg="add mod">
          <ac:chgData name="Andrea.salova@outlook.cz" userId="ab1027dd1cd422d4" providerId="LiveId" clId="{8F906EA6-F41B-40C3-9C88-59FF66A117CC}" dt="2021-03-07T18:56:37.776" v="406" actId="1076"/>
          <ac:picMkLst>
            <pc:docMk/>
            <pc:sldMk cId="3207540915" sldId="259"/>
            <ac:picMk id="10" creationId="{4D86F864-160E-475E-B6E8-5830D4E8E3BC}"/>
          </ac:picMkLst>
        </pc:picChg>
      </pc:sldChg>
      <pc:sldChg chg="addSp delSp modSp add mod">
        <pc:chgData name="Andrea.salova@outlook.cz" userId="ab1027dd1cd422d4" providerId="LiveId" clId="{8F906EA6-F41B-40C3-9C88-59FF66A117CC}" dt="2021-03-07T20:09:30.555" v="1062" actId="20577"/>
        <pc:sldMkLst>
          <pc:docMk/>
          <pc:sldMk cId="2619584195" sldId="260"/>
        </pc:sldMkLst>
        <pc:spChg chg="mod">
          <ac:chgData name="Andrea.salova@outlook.cz" userId="ab1027dd1cd422d4" providerId="LiveId" clId="{8F906EA6-F41B-40C3-9C88-59FF66A117CC}" dt="2021-03-07T19:21:15.798" v="832" actId="1076"/>
          <ac:spMkLst>
            <pc:docMk/>
            <pc:sldMk cId="2619584195" sldId="260"/>
            <ac:spMk id="2" creationId="{040AC480-33A0-44D5-9F10-280527F4AA5F}"/>
          </ac:spMkLst>
        </pc:spChg>
        <pc:spChg chg="del">
          <ac:chgData name="Andrea.salova@outlook.cz" userId="ab1027dd1cd422d4" providerId="LiveId" clId="{8F906EA6-F41B-40C3-9C88-59FF66A117CC}" dt="2021-03-07T18:55:04.108" v="391" actId="931"/>
          <ac:spMkLst>
            <pc:docMk/>
            <pc:sldMk cId="2619584195" sldId="260"/>
            <ac:spMk id="3" creationId="{BE2FD582-ED84-44B9-879B-C978A5CA59F9}"/>
          </ac:spMkLst>
        </pc:spChg>
        <pc:spChg chg="add mod">
          <ac:chgData name="Andrea.salova@outlook.cz" userId="ab1027dd1cd422d4" providerId="LiveId" clId="{8F906EA6-F41B-40C3-9C88-59FF66A117CC}" dt="2021-03-07T20:09:30.555" v="1062" actId="20577"/>
          <ac:spMkLst>
            <pc:docMk/>
            <pc:sldMk cId="2619584195" sldId="260"/>
            <ac:spMk id="9" creationId="{1A0C19AF-092E-4A25-9287-58E79ACB1136}"/>
          </ac:spMkLst>
        </pc:spChg>
        <pc:picChg chg="add del mod">
          <ac:chgData name="Andrea.salova@outlook.cz" userId="ab1027dd1cd422d4" providerId="LiveId" clId="{8F906EA6-F41B-40C3-9C88-59FF66A117CC}" dt="2021-03-07T18:57:05.680" v="413" actId="478"/>
          <ac:picMkLst>
            <pc:docMk/>
            <pc:sldMk cId="2619584195" sldId="260"/>
            <ac:picMk id="5" creationId="{3238428A-730E-4C7B-8FE0-52B0E8FEC29E}"/>
          </ac:picMkLst>
        </pc:picChg>
        <pc:picChg chg="add del mod">
          <ac:chgData name="Andrea.salova@outlook.cz" userId="ab1027dd1cd422d4" providerId="LiveId" clId="{8F906EA6-F41B-40C3-9C88-59FF66A117CC}" dt="2021-03-07T18:57:04.038" v="412" actId="478"/>
          <ac:picMkLst>
            <pc:docMk/>
            <pc:sldMk cId="2619584195" sldId="260"/>
            <ac:picMk id="7" creationId="{F0AC6BEF-8063-4277-A9C4-96F4B6EF7887}"/>
          </ac:picMkLst>
        </pc:picChg>
        <pc:picChg chg="add del mod">
          <ac:chgData name="Andrea.salova@outlook.cz" userId="ab1027dd1cd422d4" providerId="LiveId" clId="{8F906EA6-F41B-40C3-9C88-59FF66A117CC}" dt="2021-03-07T18:57:53.996" v="418" actId="478"/>
          <ac:picMkLst>
            <pc:docMk/>
            <pc:sldMk cId="2619584195" sldId="260"/>
            <ac:picMk id="10" creationId="{FC923FC9-1983-4929-B4F0-B4611D91205C}"/>
          </ac:picMkLst>
        </pc:picChg>
        <pc:picChg chg="add del mod">
          <ac:chgData name="Andrea.salova@outlook.cz" userId="ab1027dd1cd422d4" providerId="LiveId" clId="{8F906EA6-F41B-40C3-9C88-59FF66A117CC}" dt="2021-03-07T18:57:53.996" v="418" actId="478"/>
          <ac:picMkLst>
            <pc:docMk/>
            <pc:sldMk cId="2619584195" sldId="260"/>
            <ac:picMk id="11" creationId="{1CE98CB9-60F9-4E06-8D05-F677229DFC9C}"/>
          </ac:picMkLst>
        </pc:picChg>
        <pc:picChg chg="add mod">
          <ac:chgData name="Andrea.salova@outlook.cz" userId="ab1027dd1cd422d4" providerId="LiveId" clId="{8F906EA6-F41B-40C3-9C88-59FF66A117CC}" dt="2021-03-07T19:21:59.259" v="833" actId="1076"/>
          <ac:picMkLst>
            <pc:docMk/>
            <pc:sldMk cId="2619584195" sldId="260"/>
            <ac:picMk id="12" creationId="{BC50C08C-96BA-4FD9-B14E-D51A4211EE1C}"/>
          </ac:picMkLst>
        </pc:picChg>
        <pc:picChg chg="add mod">
          <ac:chgData name="Andrea.salova@outlook.cz" userId="ab1027dd1cd422d4" providerId="LiveId" clId="{8F906EA6-F41B-40C3-9C88-59FF66A117CC}" dt="2021-03-07T19:22:02.116" v="834" actId="1076"/>
          <ac:picMkLst>
            <pc:docMk/>
            <pc:sldMk cId="2619584195" sldId="260"/>
            <ac:picMk id="13" creationId="{55D0E799-BB0D-48C8-ABAB-26FE8163DA4B}"/>
          </ac:picMkLst>
        </pc:picChg>
        <pc:picChg chg="add mod">
          <ac:chgData name="Andrea.salova@outlook.cz" userId="ab1027dd1cd422d4" providerId="LiveId" clId="{8F906EA6-F41B-40C3-9C88-59FF66A117CC}" dt="2021-03-07T19:22:06.580" v="835" actId="1076"/>
          <ac:picMkLst>
            <pc:docMk/>
            <pc:sldMk cId="2619584195" sldId="260"/>
            <ac:picMk id="14" creationId="{33033601-EF4F-4F86-8678-D361845F5A86}"/>
          </ac:picMkLst>
        </pc:picChg>
      </pc:sldChg>
      <pc:sldChg chg="addSp delSp modSp add mod ord chgLayout">
        <pc:chgData name="Andrea.salova@outlook.cz" userId="ab1027dd1cd422d4" providerId="LiveId" clId="{8F906EA6-F41B-40C3-9C88-59FF66A117CC}" dt="2021-03-07T20:08:02.517" v="1057" actId="20577"/>
        <pc:sldMkLst>
          <pc:docMk/>
          <pc:sldMk cId="783583342" sldId="261"/>
        </pc:sldMkLst>
        <pc:spChg chg="mod ord">
          <ac:chgData name="Andrea.salova@outlook.cz" userId="ab1027dd1cd422d4" providerId="LiveId" clId="{8F906EA6-F41B-40C3-9C88-59FF66A117CC}" dt="2021-03-07T18:43:48.073" v="178" actId="700"/>
          <ac:spMkLst>
            <pc:docMk/>
            <pc:sldMk cId="783583342" sldId="261"/>
            <ac:spMk id="2" creationId="{040AC480-33A0-44D5-9F10-280527F4AA5F}"/>
          </ac:spMkLst>
        </pc:spChg>
        <pc:spChg chg="del">
          <ac:chgData name="Andrea.salova@outlook.cz" userId="ab1027dd1cd422d4" providerId="LiveId" clId="{8F906EA6-F41B-40C3-9C88-59FF66A117CC}" dt="2021-03-07T18:32:20.145" v="88" actId="931"/>
          <ac:spMkLst>
            <pc:docMk/>
            <pc:sldMk cId="783583342" sldId="261"/>
            <ac:spMk id="3" creationId="{BE2FD582-ED84-44B9-879B-C978A5CA59F9}"/>
          </ac:spMkLst>
        </pc:spChg>
        <pc:spChg chg="add mod">
          <ac:chgData name="Andrea.salova@outlook.cz" userId="ab1027dd1cd422d4" providerId="LiveId" clId="{8F906EA6-F41B-40C3-9C88-59FF66A117CC}" dt="2021-03-07T20:08:02.517" v="1057" actId="20577"/>
          <ac:spMkLst>
            <pc:docMk/>
            <pc:sldMk cId="783583342" sldId="261"/>
            <ac:spMk id="16" creationId="{E8E4E9E8-64FA-4EDF-BEA1-236B0700D56D}"/>
          </ac:spMkLst>
        </pc:spChg>
        <pc:picChg chg="add del mod ord">
          <ac:chgData name="Andrea.salova@outlook.cz" userId="ab1027dd1cd422d4" providerId="LiveId" clId="{8F906EA6-F41B-40C3-9C88-59FF66A117CC}" dt="2021-03-07T18:44:38.583" v="183" actId="478"/>
          <ac:picMkLst>
            <pc:docMk/>
            <pc:sldMk cId="783583342" sldId="261"/>
            <ac:picMk id="5" creationId="{CB19E1EB-9A4F-4520-8143-876ED713DA0D}"/>
          </ac:picMkLst>
        </pc:picChg>
        <pc:picChg chg="add del mod">
          <ac:chgData name="Andrea.salova@outlook.cz" userId="ab1027dd1cd422d4" providerId="LiveId" clId="{8F906EA6-F41B-40C3-9C88-59FF66A117CC}" dt="2021-03-07T18:44:38.583" v="183" actId="478"/>
          <ac:picMkLst>
            <pc:docMk/>
            <pc:sldMk cId="783583342" sldId="261"/>
            <ac:picMk id="7" creationId="{3071741F-EE88-4418-89B1-D26F0DC41A80}"/>
          </ac:picMkLst>
        </pc:picChg>
        <pc:picChg chg="add del mod">
          <ac:chgData name="Andrea.salova@outlook.cz" userId="ab1027dd1cd422d4" providerId="LiveId" clId="{8F906EA6-F41B-40C3-9C88-59FF66A117CC}" dt="2021-03-07T18:44:38.583" v="183" actId="478"/>
          <ac:picMkLst>
            <pc:docMk/>
            <pc:sldMk cId="783583342" sldId="261"/>
            <ac:picMk id="9" creationId="{32AA91BF-8BF5-402B-B36F-E8D20F3572DD}"/>
          </ac:picMkLst>
        </pc:picChg>
        <pc:picChg chg="add del mod">
          <ac:chgData name="Andrea.salova@outlook.cz" userId="ab1027dd1cd422d4" providerId="LiveId" clId="{8F906EA6-F41B-40C3-9C88-59FF66A117CC}" dt="2021-03-07T18:44:38.583" v="183" actId="478"/>
          <ac:picMkLst>
            <pc:docMk/>
            <pc:sldMk cId="783583342" sldId="261"/>
            <ac:picMk id="11" creationId="{EAF60C1A-3E8C-4350-A93B-BD711BD53DA0}"/>
          </ac:picMkLst>
        </pc:picChg>
        <pc:picChg chg="add del mod">
          <ac:chgData name="Andrea.salova@outlook.cz" userId="ab1027dd1cd422d4" providerId="LiveId" clId="{8F906EA6-F41B-40C3-9C88-59FF66A117CC}" dt="2021-03-07T18:44:38.583" v="183" actId="478"/>
          <ac:picMkLst>
            <pc:docMk/>
            <pc:sldMk cId="783583342" sldId="261"/>
            <ac:picMk id="13" creationId="{6B3D2ABC-0212-4D26-8576-E3320B564697}"/>
          </ac:picMkLst>
        </pc:picChg>
        <pc:picChg chg="add del mod">
          <ac:chgData name="Andrea.salova@outlook.cz" userId="ab1027dd1cd422d4" providerId="LiveId" clId="{8F906EA6-F41B-40C3-9C88-59FF66A117CC}" dt="2021-03-07T18:43:43.225" v="170"/>
          <ac:picMkLst>
            <pc:docMk/>
            <pc:sldMk cId="783583342" sldId="261"/>
            <ac:picMk id="14" creationId="{CFA05F61-0D23-4E18-96BA-8B73C9362AF7}"/>
          </ac:picMkLst>
        </pc:picChg>
        <pc:picChg chg="add mod">
          <ac:chgData name="Andrea.salova@outlook.cz" userId="ab1027dd1cd422d4" providerId="LiveId" clId="{8F906EA6-F41B-40C3-9C88-59FF66A117CC}" dt="2021-03-07T18:45:22.444" v="187" actId="1076"/>
          <ac:picMkLst>
            <pc:docMk/>
            <pc:sldMk cId="783583342" sldId="261"/>
            <ac:picMk id="17" creationId="{621532DD-B9A4-47D8-BFA8-76E2AF62F242}"/>
          </ac:picMkLst>
        </pc:picChg>
      </pc:sldChg>
      <pc:sldChg chg="modSp new add del mod">
        <pc:chgData name="Andrea.salova@outlook.cz" userId="ab1027dd1cd422d4" providerId="LiveId" clId="{8F906EA6-F41B-40C3-9C88-59FF66A117CC}" dt="2021-03-07T19:28:19.602" v="1047" actId="47"/>
        <pc:sldMkLst>
          <pc:docMk/>
          <pc:sldMk cId="1366217583" sldId="262"/>
        </pc:sldMkLst>
        <pc:spChg chg="mod">
          <ac:chgData name="Andrea.salova@outlook.cz" userId="ab1027dd1cd422d4" providerId="LiveId" clId="{8F906EA6-F41B-40C3-9C88-59FF66A117CC}" dt="2021-03-07T19:27:33.663" v="1040" actId="20577"/>
          <ac:spMkLst>
            <pc:docMk/>
            <pc:sldMk cId="1366217583" sldId="262"/>
            <ac:spMk id="2" creationId="{1C8C1BBB-B6D0-4ED1-843C-FF526A246319}"/>
          </ac:spMkLst>
        </pc:spChg>
        <pc:spChg chg="mod">
          <ac:chgData name="Andrea.salova@outlook.cz" userId="ab1027dd1cd422d4" providerId="LiveId" clId="{8F906EA6-F41B-40C3-9C88-59FF66A117CC}" dt="2021-03-07T19:27:17.365" v="1031" actId="14100"/>
          <ac:spMkLst>
            <pc:docMk/>
            <pc:sldMk cId="1366217583" sldId="262"/>
            <ac:spMk id="3" creationId="{0527B96A-5E2B-48B8-B0AA-5E99CED73848}"/>
          </ac:spMkLst>
        </pc:spChg>
      </pc:sldChg>
      <pc:sldChg chg="new del">
        <pc:chgData name="Andrea.salova@outlook.cz" userId="ab1027dd1cd422d4" providerId="LiveId" clId="{8F906EA6-F41B-40C3-9C88-59FF66A117CC}" dt="2021-03-07T19:26:53.801" v="1028" actId="47"/>
        <pc:sldMkLst>
          <pc:docMk/>
          <pc:sldMk cId="3123436654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18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36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04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7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470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87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860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691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72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23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1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7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76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32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12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71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94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CC991-1E06-4B5B-B54D-7151FF9A6063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95AD7-4983-49DB-B121-1EF1FDE55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832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249F0E-7665-4CA0-B4B8-4F04DB941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0" lang="cs-CZ" altLang="cs-CZ" sz="6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oogle Sans"/>
              </a:rPr>
              <a:t>Domácí chemické pokusy</a:t>
            </a:r>
            <a:r>
              <a:rPr kumimoji="0" lang="cs-CZ" altLang="cs-CZ" sz="6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/>
            </a:r>
            <a:br>
              <a:rPr kumimoji="0" lang="cs-CZ" altLang="cs-CZ" sz="6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92B83EF-F1F5-4E77-AD58-C70D7736D3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PCPV CHEMIE 1.A. Andrea Sálová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FBDD95EA-0DE0-4B1F-B2C0-C6C3D33B4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263098"/>
            <a:ext cx="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2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0AC480-33A0-44D5-9F10-280527F4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618518"/>
            <a:ext cx="9927738" cy="930364"/>
          </a:xfrm>
        </p:spPr>
        <p:txBody>
          <a:bodyPr/>
          <a:lstStyle/>
          <a:p>
            <a:r>
              <a:rPr lang="cs-CZ" dirty="0"/>
              <a:t>Pokus 1</a:t>
            </a: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xmlns="" id="{E8E4E9E8-64FA-4EDF-BEA1-236B0700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80" y="4497353"/>
            <a:ext cx="9812692" cy="174212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Pozorování:</a:t>
            </a:r>
          </a:p>
          <a:p>
            <a:pPr marL="0" indent="0">
              <a:buNone/>
            </a:pPr>
            <a:r>
              <a:rPr lang="cs-CZ" dirty="0"/>
              <a:t>Pozorujeme, jak smícháním octu a jedlé sody se rukavice nafoukne.</a:t>
            </a:r>
          </a:p>
          <a:p>
            <a:pPr marL="0" indent="0">
              <a:buNone/>
            </a:pPr>
            <a:r>
              <a:rPr lang="cs-CZ" dirty="0"/>
              <a:t>Rukavice se nafoukla, protože v ní vznikl oxid uhličitý.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621532DD-B9A4-47D8-BFA8-76E2AF62F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360" y="1672757"/>
            <a:ext cx="9480102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8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0AC480-33A0-44D5-9F10-280527F4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618518"/>
            <a:ext cx="9927738" cy="930364"/>
          </a:xfrm>
        </p:spPr>
        <p:txBody>
          <a:bodyPr/>
          <a:lstStyle/>
          <a:p>
            <a:r>
              <a:rPr lang="cs-CZ" dirty="0"/>
              <a:t>Pokus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E2FD582-ED84-44B9-879B-C978A5CA5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2" y="4469363"/>
            <a:ext cx="10571584" cy="1894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Pozorování:</a:t>
            </a:r>
          </a:p>
          <a:p>
            <a:pPr marL="0" indent="0">
              <a:buNone/>
            </a:pPr>
            <a:r>
              <a:rPr lang="cs-CZ" dirty="0"/>
              <a:t>Když jsem do majoránky kápla kapku jaru, tak se majoránka rozestoupila do stran.</a:t>
            </a:r>
          </a:p>
        </p:txBody>
      </p:sp>
      <p:pic>
        <p:nvPicPr>
          <p:cNvPr id="9" name="Zástupný obsah 4">
            <a:extLst>
              <a:ext uri="{FF2B5EF4-FFF2-40B4-BE49-F238E27FC236}">
                <a16:creationId xmlns:a16="http://schemas.microsoft.com/office/drawing/2014/main" xmlns="" id="{FA465245-8E5A-495E-B5F6-DFB42A888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6111" y="1903817"/>
            <a:ext cx="2428935" cy="182170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4D86F864-160E-475E-B6E8-5830D4E8E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0" y="1797832"/>
            <a:ext cx="2900484" cy="217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4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0AC480-33A0-44D5-9F10-280527F4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87" y="357260"/>
            <a:ext cx="9927738" cy="930364"/>
          </a:xfrm>
        </p:spPr>
        <p:txBody>
          <a:bodyPr/>
          <a:lstStyle/>
          <a:p>
            <a:r>
              <a:rPr lang="cs-CZ" dirty="0"/>
              <a:t>Pokus 3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xmlns="" id="{1A0C19AF-092E-4A25-9287-58E79ACB1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91" y="3476985"/>
            <a:ext cx="10524930" cy="3159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Pozorování: </a:t>
            </a:r>
          </a:p>
          <a:p>
            <a:pPr marL="0" indent="0">
              <a:buNone/>
            </a:pPr>
            <a:r>
              <a:rPr lang="cs-CZ" sz="2000" dirty="0"/>
              <a:t>Pozorujeme, jak svíčky v sklenicích postupně zhasly.</a:t>
            </a:r>
          </a:p>
          <a:p>
            <a:pPr marL="0" indent="0">
              <a:buNone/>
            </a:pPr>
            <a:r>
              <a:rPr lang="cs-CZ" sz="2000" dirty="0"/>
              <a:t> Vysvětlení:</a:t>
            </a:r>
          </a:p>
          <a:p>
            <a:pPr marL="0" indent="0">
              <a:buNone/>
            </a:pPr>
            <a:r>
              <a:rPr lang="cs-CZ" sz="2000" dirty="0"/>
              <a:t>Protože oheň hoří jen když má kyslík, proto svíčky v sklenicích zhasly.</a:t>
            </a:r>
          </a:p>
          <a:p>
            <a:pPr marL="0" indent="0">
              <a:buNone/>
            </a:pPr>
            <a:r>
              <a:rPr lang="cs-CZ" sz="2000" dirty="0"/>
              <a:t>Svíčky ve sklenicích zhasly, protože v sklenici </a:t>
            </a:r>
            <a:r>
              <a:rPr lang="cs-CZ" sz="2000" dirty="0" smtClean="0"/>
              <a:t>nebylo </a:t>
            </a:r>
            <a:r>
              <a:rPr lang="cs-CZ" sz="2000" dirty="0"/>
              <a:t>dostatek kyslíku. </a:t>
            </a:r>
          </a:p>
          <a:p>
            <a:pPr marL="0" indent="0">
              <a:buNone/>
            </a:pPr>
            <a:r>
              <a:rPr lang="cs-CZ" sz="2000" dirty="0"/>
              <a:t>V malé sklenici zhasla svíčka první, protože v malé sklenici bylo míň kyslíku než ve velké sklenici.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2" name="Zástupný obsah 5">
            <a:extLst>
              <a:ext uri="{FF2B5EF4-FFF2-40B4-BE49-F238E27FC236}">
                <a16:creationId xmlns:a16="http://schemas.microsoft.com/office/drawing/2014/main" xmlns="" id="{BC50C08C-96BA-4FD9-B14E-D51A4211E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7" y="1231641"/>
            <a:ext cx="2865833" cy="21493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55D0E799-BB0D-48C8-ABAB-26FE8163DA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45" y="1274960"/>
            <a:ext cx="2865833" cy="2149375"/>
          </a:xfrm>
          <a:prstGeom prst="rect">
            <a:avLst/>
          </a:prstGeom>
        </p:spPr>
      </p:pic>
      <p:pic>
        <p:nvPicPr>
          <p:cNvPr id="14" name="Obrázek 13" descr="Obsah obrázku interiér, hrníček&#10;&#10;Popis byl vytvořen automaticky">
            <a:extLst>
              <a:ext uri="{FF2B5EF4-FFF2-40B4-BE49-F238E27FC236}">
                <a16:creationId xmlns:a16="http://schemas.microsoft.com/office/drawing/2014/main" xmlns="" id="{33033601-EF4F-4F86-8678-D361845F5A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303" y="1314110"/>
            <a:ext cx="2747877" cy="206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8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0AC480-33A0-44D5-9F10-280527F4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618518"/>
            <a:ext cx="9927738" cy="930364"/>
          </a:xfrm>
        </p:spPr>
        <p:txBody>
          <a:bodyPr/>
          <a:lstStyle/>
          <a:p>
            <a:r>
              <a:rPr lang="cs-CZ" dirty="0"/>
              <a:t>Pokus 4</a:t>
            </a:r>
          </a:p>
        </p:txBody>
      </p:sp>
      <p:pic>
        <p:nvPicPr>
          <p:cNvPr id="18" name="Zástupný obsah 17">
            <a:extLst>
              <a:ext uri="{FF2B5EF4-FFF2-40B4-BE49-F238E27FC236}">
                <a16:creationId xmlns:a16="http://schemas.microsoft.com/office/drawing/2014/main" xmlns="" id="{7D0C6197-828E-41C1-BFDE-38FD5B9F2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2541" y="2558339"/>
            <a:ext cx="4031997" cy="3023997"/>
          </a:xfr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553BC3C1-758E-48D9-A118-0147BEB5A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48" y="2054338"/>
            <a:ext cx="3023997" cy="403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38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165</TotalTime>
  <Words>118</Words>
  <Application>Microsoft Office PowerPoint</Application>
  <PresentationFormat>Širokoúhlá obrazovka</PresentationFormat>
  <Paragraphs>19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Google Sans</vt:lpstr>
      <vt:lpstr>Trebuchet MS</vt:lpstr>
      <vt:lpstr>Tw Cen MT</vt:lpstr>
      <vt:lpstr>Obvod</vt:lpstr>
      <vt:lpstr>Domácí chemické pokusy </vt:lpstr>
      <vt:lpstr>Pokus 1</vt:lpstr>
      <vt:lpstr>Pokus 2</vt:lpstr>
      <vt:lpstr>Pokus 3</vt:lpstr>
      <vt:lpstr>Pokus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Domácí chemické pokusy</dc:title>
  <dc:creator>Andrea.salova@outlook.cz</dc:creator>
  <cp:lastModifiedBy>Zuzana Vránová</cp:lastModifiedBy>
  <cp:revision>4</cp:revision>
  <cp:lastPrinted>2021-03-12T08:36:29Z</cp:lastPrinted>
  <dcterms:created xsi:type="dcterms:W3CDTF">2021-03-07T17:41:36Z</dcterms:created>
  <dcterms:modified xsi:type="dcterms:W3CDTF">2021-03-12T08:52:36Z</dcterms:modified>
</cp:coreProperties>
</file>